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4630400" cy="8229600"/>
  <p:notesSz cx="8229600" cy="146304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image" Target="../media/image4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image" Target="../media/image6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image" Target="../media/image8.png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2.png"  /><Relationship Id="rId2" Type="http://schemas.openxmlformats.org/officeDocument/2006/relationships/slideLayout" Target="../slideLayouts/slideLayout2.xml"  /><Relationship Id="rId3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28.png"  /><Relationship Id="rId2" Type="http://schemas.openxmlformats.org/officeDocument/2006/relationships/image" Target="../media/image29.png"  /><Relationship Id="rId3" Type="http://schemas.openxmlformats.org/officeDocument/2006/relationships/slideLayout" Target="../slideLayouts/slideLayout12.xml"  /><Relationship Id="rId4" Type="http://schemas.openxmlformats.org/officeDocument/2006/relationships/notesSlide" Target="../notesSlides/notesSlide1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png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slideLayout" Target="../slideLayouts/slideLayout3.xml"  /><Relationship Id="rId5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16.png"  /><Relationship Id="rId2" Type="http://schemas.openxmlformats.org/officeDocument/2006/relationships/slideLayout" Target="../slideLayouts/slideLayout4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17.png"  /><Relationship Id="rId2" Type="http://schemas.openxmlformats.org/officeDocument/2006/relationships/slideLayout" Target="../slideLayouts/slideLayout5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18.png"  /><Relationship Id="rId2" Type="http://schemas.openxmlformats.org/officeDocument/2006/relationships/slideLayout" Target="../slideLayouts/slideLayout6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19.png"  /><Relationship Id="rId2" Type="http://schemas.openxmlformats.org/officeDocument/2006/relationships/image" Target="../media/image20.png"  /><Relationship Id="rId3" Type="http://schemas.openxmlformats.org/officeDocument/2006/relationships/slideLayout" Target="../slideLayouts/slideLayout7.xml"  /><Relationship Id="rId4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25.png"  /><Relationship Id="rId2" Type="http://schemas.openxmlformats.org/officeDocument/2006/relationships/slideLayout" Target="../slideLayouts/slideLayout10.xml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2421017"/>
            <a:ext cx="7211854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팀원 소개 카드게임: 미니 프로젝트 발표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966073" y="3990856"/>
            <a:ext cx="721185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모바일 퍼즐 장르의 간단한 카드 매칭 게임을 통해 팀원들의 협업 능력을 개발하는 프로젝트입니다. 5일간의 짧은 개발 기간 동안 팀원들의 특성을 살린 카드게임을 구현했습니다.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66073" y="5421987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기간: 2023년 6월 30일 ~ 7월 4일 (5일)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6731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674" y="2239447"/>
            <a:ext cx="289333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관리 시스템</a:t>
            </a:r>
            <a:endParaRPr lang="en-US" sz="2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4" y="2925366"/>
            <a:ext cx="6328291" cy="3947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6055" y="2908697"/>
            <a:ext cx="227076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활성화/비활성화 관리 로직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486055" y="320980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진행 상황에 맞게 스테이지 버튼을 동적으로 관리하는 시스템을 구현했습니다: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7486055" y="3544252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 버튼에 대해 해금 여부 확인 (현재 스테이지 인덱스 + 1 이하인지)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486055" y="3805118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해금되지 않은 스테이지는 버튼이 비활성화되거나 숨겨짐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7486055" y="4065984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해금된 스테이지 버튼에는 클릭 이벤트 리스너 등록 (중복 등록 방지 로직 포함)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486055" y="4326850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클릭 시 해당 스테이지를 로드하는 LoadStage 함수 호출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86055" y="458771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활용한 영구 저장 기능 확장 가능성 (현재는 주석 처리)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823674" y="7224236"/>
            <a:ext cx="133862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23674" y="7592258"/>
            <a:ext cx="12983051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시스템을 통해 플레이어는 자신의 진행 상황에 맞는 스테이지만 선택할 수 있으며, 게임의 난이도 진행이 자연스럽게 이루어집니다. 또한 나중에 PlayerPrefs를 활용하여 게임을 다시 시작해도 해금 정보가 유지되도록 쉽게 확장할 수 있는 구조로 설계되었습니다.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715333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기능 및 특징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073" y="2802136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71663" y="3392329"/>
            <a:ext cx="3125867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스테이지를 클리어하면 다음 스테이지가 해금되는 방식으로, 플레이어에게 성취감과 진행 동기를 부여합니다.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71663" y="5083135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53" y="2802136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몰입형 사운드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변화에 따라 배경 음악이 달라지는 인터랙티브 사운드 시스템을 구현했습니다. 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204942" y="4696658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752" y="2802136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업적 시스템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실력과 진행 상황에 따라 다양한 업적을 획득할 수 있도록 설계했습니다. 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538341" y="4696658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6073" y="6127790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42486"/>
            <a:ext cx="3139916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초기 세팅 구현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073" y="1646873"/>
            <a:ext cx="4716780" cy="55635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2963" y="1627227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구현 내용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512963" y="1980367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2963" y="228647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2963" y="259258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카드마다 다른 시작 회전 각도를 적용하여 입체감 부여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2963" y="289869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카드의 겹침이 자연스럽게 보이도록 sortingOrder 속성 조정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2963" y="3291126"/>
            <a:ext cx="6158865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코드는 게임이 시작될 때 실행되어 플레이어에게 매번 다른 카드 배치를 제공함으로써 게임의 재미와 도전성을 높입니다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및 회전 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073" y="1698427"/>
            <a:ext cx="6142911" cy="465105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589062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5" name="Shape 2"/>
          <p:cNvSpPr/>
          <p:nvPr/>
        </p:nvSpPr>
        <p:spPr>
          <a:xfrm>
            <a:off x="9925943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10410289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98991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064460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계산 시작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9036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767834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11" name="Shape 8"/>
          <p:cNvSpPr/>
          <p:nvPr/>
        </p:nvSpPr>
        <p:spPr>
          <a:xfrm>
            <a:off x="10410289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98991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1445835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보간 처리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1445835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925943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10289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98991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8064460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이즈아웃 적용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29036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767834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21" name="Shape 18"/>
          <p:cNvSpPr/>
          <p:nvPr/>
        </p:nvSpPr>
        <p:spPr>
          <a:xfrm>
            <a:off x="10410289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498991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1445835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회전 애니메이션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1445835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9925943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</p:sp>
      <p:sp>
        <p:nvSpPr>
          <p:cNvPr id="26" name="Shape 23"/>
          <p:cNvSpPr/>
          <p:nvPr/>
        </p:nvSpPr>
        <p:spPr>
          <a:xfrm>
            <a:off x="10410289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0498991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8064460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완료 처리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7529036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기본 설정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오디오 기본 설정 및 BGM 재생 로직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normalBGM과 warningBGM 두 가지 배경 음악 클립 준비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루프 기능 활성화로 끊김 없는 배경 음악 재생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884" y="541020"/>
            <a:ext cx="421183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시간 연동 BGM 변화</a:t>
            </a:r>
            <a:endParaRPr lang="en-US" sz="2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884" y="1196340"/>
            <a:ext cx="5754886" cy="329303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84" y="4633198"/>
            <a:ext cx="4803696" cy="2613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8792" y="1180386"/>
            <a:ext cx="1381125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시간에 따른 배경음악 변화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7478792" y="1468041"/>
            <a:ext cx="637234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게임의 긴장감을 고조시키기 위해 남은 시간에 따라 배경음악이 변화하는 시스템을 구현했습니다: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7478792" y="1787604"/>
            <a:ext cx="637234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남은 시간이 10초 이하일 때 경고 BGM으로 전환</a:t>
            </a:r>
            <a:endParaRPr lang="en-US" sz="1000" dirty="0"/>
          </a:p>
        </p:txBody>
      </p:sp>
      <p:sp>
        <p:nvSpPr>
          <p:cNvPr id="8" name="Text 4"/>
          <p:cNvSpPr/>
          <p:nvPr/>
        </p:nvSpPr>
        <p:spPr>
          <a:xfrm>
            <a:off x="7478792" y="2036802"/>
            <a:ext cx="637234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다시 10초 이상으로 돌아가면 일반 BGM으로 복귀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7478792" y="2286000"/>
            <a:ext cx="637234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경고 BGM 재생 중 플래그(isWarningBGMPlaying)로 중복 전환 방지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7478792" y="2535198"/>
            <a:ext cx="637234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실패 또는 종료 시 모든 배경음악 중지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786884" y="7534394"/>
            <a:ext cx="13056632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인터랙티브 사운드 시스템은 게임의 난이도와 긴장감을 조절하는 중요한 게임 메커니즘으로 작용합니다.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386959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 개선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624733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일반 상태 (10초 이상)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6073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37" y="2624733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95537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주의 상태 (5~10초)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295537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001" y="2624733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25001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위험 상태 (5초 이하)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625001" y="5079444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954464" y="2570321"/>
            <a:ext cx="2732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52528" y="2624733"/>
            <a:ext cx="4177872" cy="36485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889873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452473" y="1756291"/>
            <a:ext cx="3399711" cy="5393293"/>
          </a:xfrm>
          <a:prstGeom prst="roundRect">
            <a:avLst>
              <a:gd name="adj" fmla="val 2089"/>
            </a:avLst>
          </a:prstGeom>
          <a:solidFill>
            <a:srgbClr val="E6E6E6"/>
          </a:solidFill>
          <a:ln/>
        </p:spPr>
      </p:sp>
      <p:sp>
        <p:nvSpPr>
          <p:cNvPr id="5" name="Shape 2"/>
          <p:cNvSpPr/>
          <p:nvPr/>
        </p:nvSpPr>
        <p:spPr>
          <a:xfrm>
            <a:off x="6444020" y="1756291"/>
            <a:ext cx="3416618" cy="5393293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</p:sp>
      <p:sp>
        <p:nvSpPr>
          <p:cNvPr id="6" name="Text 3"/>
          <p:cNvSpPr/>
          <p:nvPr/>
        </p:nvSpPr>
        <p:spPr>
          <a:xfrm>
            <a:off x="6613088" y="1883093"/>
            <a:ext cx="3078480" cy="513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highlight>
                  <a:srgbClr val="E6E6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Update(){    //스테이지 인덱스 초기화    if (isFirstSetStageBtn) {         RefreshButtonState();         isFirstSetStageBtn = false;     }    if (timeTxt == null) return;}void SelectStage(){    // 스테이지 선택 패널 활성화    if (selectPanel != null)    {        selectPanel.SetActive(true);    }}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272236" y="1735217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 로직 분석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72236" y="211562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시작 시 한 번만 스테이지 버튼 상태를 초기화하는 최적화된 방식을 구현했습니다: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2236" y="280880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isFirstSetStageBtn 플래그를 사용하여 중복 초기화 방지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2236" y="3408998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RefreshButtonState() 함수를 호출하여 스테이지 버튼의 활성화 상태 설정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72236" y="400919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선택 패널(selectPanel)이 비활성화 상태일 때만 활성화하는 조건문 적용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72236" y="470237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방식으로 불필요한 연산을 줄이고 게임의 성능을 최적화했습니다.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715" y="660559"/>
            <a:ext cx="6186249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클리어 및 진행 시스템</a:t>
            </a:r>
            <a:endParaRPr lang="en-US" sz="3750" dirty="0"/>
          </a:p>
        </p:txBody>
      </p:sp>
      <p:grpSp>
        <p:nvGrpSpPr>
          <p:cNvPr id="16" name=""/>
          <p:cNvGrpSpPr/>
          <p:nvPr/>
        </p:nvGrpSpPr>
        <p:grpSpPr>
          <a:xfrm rot="0">
            <a:off x="606296" y="1689837"/>
            <a:ext cx="7935393" cy="4166473"/>
            <a:chOff x="960715" y="1741289"/>
            <a:chExt cx="12708969" cy="4166473"/>
          </a:xfrm>
        </p:grpSpPr>
        <p:sp>
          <p:nvSpPr>
            <p:cNvPr id="3" name="Shape 1"/>
            <p:cNvSpPr/>
            <p:nvPr/>
          </p:nvSpPr>
          <p:spPr>
            <a:xfrm>
              <a:off x="960715" y="2101572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</p:sp>
        <p:sp>
          <p:nvSpPr>
            <p:cNvPr id="4" name="Text 2"/>
            <p:cNvSpPr/>
            <p:nvPr/>
          </p:nvSpPr>
          <p:spPr>
            <a:xfrm>
              <a:off x="1200864" y="2581870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 매칭 확인</a:t>
              </a:r>
              <a:endParaRPr lang="en-US" sz="1850"/>
            </a:p>
          </p:txBody>
        </p:sp>
        <p:sp>
          <p:nvSpPr>
            <p:cNvPr id="5" name="Text 3"/>
            <p:cNvSpPr/>
            <p:nvPr/>
          </p:nvSpPr>
          <p:spPr>
            <a:xfrm>
              <a:off x="1200864" y="3026093"/>
              <a:ext cx="5784056" cy="384215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카드가 모두 매칭되었는지 확인 (cardCount == 0)</a:t>
              </a:r>
              <a:endParaRPr lang="en-US" sz="1850"/>
            </a:p>
          </p:txBody>
        </p:sp>
        <p:sp>
          <p:nvSpPr>
            <p:cNvPr id="6" name="Shape 4"/>
            <p:cNvSpPr/>
            <p:nvPr/>
          </p:nvSpPr>
          <p:spPr>
            <a:xfrm>
              <a:off x="7405211" y="174128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</p:sp>
        <p:sp>
          <p:nvSpPr>
            <p:cNvPr id="7" name="Text 5"/>
            <p:cNvSpPr/>
            <p:nvPr/>
          </p:nvSpPr>
          <p:spPr>
            <a:xfrm>
              <a:off x="7645360" y="2221587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 확인</a:t>
              </a:r>
              <a:endParaRPr lang="en-US" sz="1850"/>
            </a:p>
          </p:txBody>
        </p:sp>
        <p:sp>
          <p:nvSpPr>
            <p:cNvPr id="8" name="Text 6"/>
            <p:cNvSpPr/>
            <p:nvPr/>
          </p:nvSpPr>
          <p:spPr>
            <a:xfrm>
              <a:off x="7645360" y="2665809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현재 스테이지가 마지막 스테이지인지 확인 (currentStageIndex + 1 &gt;= totalStageCount)</a:t>
              </a:r>
              <a:endParaRPr lang="en-US" sz="1850"/>
            </a:p>
          </p:txBody>
        </p:sp>
        <p:sp>
          <p:nvSpPr>
            <p:cNvPr id="9" name="Shape 7"/>
            <p:cNvSpPr/>
            <p:nvPr/>
          </p:nvSpPr>
          <p:spPr>
            <a:xfrm>
              <a:off x="960715" y="4214813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</p:sp>
        <p:sp>
          <p:nvSpPr>
            <p:cNvPr id="10" name="Text 8"/>
            <p:cNvSpPr/>
            <p:nvPr/>
          </p:nvSpPr>
          <p:spPr>
            <a:xfrm>
              <a:off x="1200864" y="4695111"/>
              <a:ext cx="2872264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게임 종료 또는 다음 스테이지</a:t>
              </a:r>
              <a:endParaRPr lang="en-US" sz="1850"/>
            </a:p>
          </p:txBody>
        </p:sp>
        <p:sp>
          <p:nvSpPr>
            <p:cNvPr id="11" name="Text 9"/>
            <p:cNvSpPr/>
            <p:nvPr/>
          </p:nvSpPr>
          <p:spPr>
            <a:xfrm>
              <a:off x="1200864" y="5139333"/>
              <a:ext cx="5784056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스테이지면 EndGame 상태로, 아니면 다음 스테이지 해금 및 SelectStage 상태로 전환</a:t>
              </a:r>
              <a:endParaRPr lang="en-US" sz="1850"/>
            </a:p>
          </p:txBody>
        </p:sp>
        <p:sp>
          <p:nvSpPr>
            <p:cNvPr id="12" name="Shape 10"/>
            <p:cNvSpPr/>
            <p:nvPr/>
          </p:nvSpPr>
          <p:spPr>
            <a:xfrm>
              <a:off x="7405211" y="385452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</p:sp>
        <p:sp>
          <p:nvSpPr>
            <p:cNvPr id="13" name="Text 11"/>
            <p:cNvSpPr/>
            <p:nvPr/>
          </p:nvSpPr>
          <p:spPr>
            <a:xfrm>
              <a:off x="7645360" y="4334828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스테이지 정보 저장</a:t>
              </a:r>
              <a:endParaRPr lang="en-US" sz="1850"/>
            </a:p>
          </p:txBody>
        </p:sp>
        <p:sp>
          <p:nvSpPr>
            <p:cNvPr id="14" name="Text 12"/>
            <p:cNvSpPr/>
            <p:nvPr/>
          </p:nvSpPr>
          <p:spPr>
            <a:xfrm>
              <a:off x="7645360" y="4779050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PlayerPrefs를 활용하여 해금된 스테이지 정보를 저장 (현재는 주석 처리되어 있음)</a:t>
              </a:r>
              <a:endParaRPr lang="en-US" sz="1850"/>
            </a:p>
          </p:txBody>
        </p:sp>
      </p:grpSp>
      <p:sp>
        <p:nvSpPr>
          <p:cNvPr id="15" name="Text 13"/>
          <p:cNvSpPr/>
          <p:nvPr/>
        </p:nvSpPr>
        <p:spPr>
          <a:xfrm>
            <a:off x="960715" y="6418064"/>
            <a:ext cx="12708969" cy="115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시스템은 플레이어가 각 스테이지를 클리어할 때마다 자연스럽게 다음 스테이지로 진행할 수 있도록 설계되었습니다. 또한 현재 구현에서는 주석 처리되어 있지만, PlayerPrefs를 활용하여 게임을 종료하고 다시 시작해도 해금된 스테이지 정보가 유지되도록 확장할 수 있습니다.</a:t>
            </a:r>
            <a:endParaRPr lang="en-US" sz="1850" dirty="0"/>
          </a:p>
        </p:txBody>
      </p:sp>
      <p:grpSp>
        <p:nvGrpSpPr>
          <p:cNvPr id="19" name=""/>
          <p:cNvGrpSpPr/>
          <p:nvPr/>
        </p:nvGrpSpPr>
        <p:grpSpPr>
          <a:xfrm rot="0">
            <a:off x="8992580" y="81824"/>
            <a:ext cx="4677104" cy="6245182"/>
            <a:chOff x="8769584" y="660559"/>
            <a:chExt cx="4677104" cy="712534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769584" y="660559"/>
              <a:ext cx="4614959" cy="393003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769584" y="4590589"/>
              <a:ext cx="4677104" cy="3195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739</ep:Words>
  <ep:PresentationFormat>On-screen Show (16:9)</ep:PresentationFormat>
  <ep:Paragraphs>83</ep:Paragraphs>
  <ep:Slides>10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2025-07-03T08:28:37.000</dcterms:created>
  <cp:lastModifiedBy>User</cp:lastModifiedBy>
  <dcterms:modified xsi:type="dcterms:W3CDTF">2025-07-03T08:34:25.544</dcterms:modified>
  <cp:revision>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